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unit #3 – Warm ups #1-2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7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#1: grammar Unit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091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Place commas in their correct location. </a:t>
            </a:r>
          </a:p>
          <a:p>
            <a:r>
              <a:rPr lang="en-US" dirty="0" smtClean="0"/>
              <a:t>On Monday I will go see the doctor. </a:t>
            </a:r>
          </a:p>
          <a:p>
            <a:r>
              <a:rPr lang="en-US" dirty="0" smtClean="0"/>
              <a:t>I took Angie the one with the freckles to the movies last night. </a:t>
            </a:r>
            <a:endParaRPr lang="en-US" dirty="0" smtClean="0"/>
          </a:p>
          <a:p>
            <a:r>
              <a:rPr lang="en-US" dirty="0"/>
              <a:t>She has been to Arizona California and Colorado all in one week.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Decide whether the sentence needs a colon or semicolon and then place it in its correct location. </a:t>
            </a:r>
          </a:p>
          <a:p>
            <a:r>
              <a:rPr lang="en-US" dirty="0" smtClean="0"/>
              <a:t>You must bring basic supplies to class a pencil, paper, and calculator. </a:t>
            </a:r>
          </a:p>
          <a:p>
            <a:r>
              <a:rPr lang="en-US" dirty="0" smtClean="0"/>
              <a:t>Maria received an A on the test she studies very hard. </a:t>
            </a:r>
            <a:endParaRPr lang="en-US" dirty="0" smtClean="0"/>
          </a:p>
          <a:p>
            <a:r>
              <a:rPr lang="en-US" dirty="0"/>
              <a:t>The host made an announcement “You are all staying for dinner”.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3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470634"/>
            <a:ext cx="8534400" cy="867103"/>
          </a:xfrm>
        </p:spPr>
        <p:txBody>
          <a:bodyPr/>
          <a:lstStyle/>
          <a:p>
            <a:r>
              <a:rPr lang="en-US" dirty="0" smtClean="0"/>
              <a:t>Warm up #2: grammar unit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93682"/>
            <a:ext cx="8534400" cy="49188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Place </a:t>
            </a:r>
            <a:r>
              <a:rPr lang="en-US" dirty="0"/>
              <a:t>commas in their correct location. </a:t>
            </a:r>
          </a:p>
          <a:p>
            <a:r>
              <a:rPr lang="en-US" dirty="0" smtClean="0"/>
              <a:t>I need sugar butter and eggs from the grocery store. </a:t>
            </a:r>
          </a:p>
          <a:p>
            <a:r>
              <a:rPr lang="en-US" dirty="0" smtClean="0"/>
              <a:t>She woke up </a:t>
            </a:r>
            <a:r>
              <a:rPr lang="en-US" dirty="0" smtClean="0"/>
              <a:t>quickly and </a:t>
            </a:r>
            <a:r>
              <a:rPr lang="en-US" dirty="0" smtClean="0"/>
              <a:t>she went on a run. </a:t>
            </a:r>
            <a:endParaRPr lang="en-US" dirty="0" smtClean="0"/>
          </a:p>
          <a:p>
            <a:r>
              <a:rPr lang="en-US" dirty="0"/>
              <a:t>We came across a small and possibly sick wild cat.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Decide </a:t>
            </a:r>
            <a:r>
              <a:rPr lang="en-US" dirty="0"/>
              <a:t>whether the sentence needs a colon or semicolon and then place it in its correct location. </a:t>
            </a:r>
            <a:endParaRPr lang="en-US" dirty="0" smtClean="0"/>
          </a:p>
          <a:p>
            <a:r>
              <a:rPr lang="en-US" dirty="0" smtClean="0"/>
              <a:t>He was dehydrated he hadn’t drank water in days. </a:t>
            </a:r>
          </a:p>
          <a:p>
            <a:r>
              <a:rPr lang="en-US" dirty="0" smtClean="0"/>
              <a:t>The car is still in the shop we cannot leave tomorrow. </a:t>
            </a:r>
            <a:endParaRPr lang="en-US" dirty="0" smtClean="0"/>
          </a:p>
          <a:p>
            <a:r>
              <a:rPr lang="en-US" dirty="0"/>
              <a:t>I am excited for the trip I am nervous about the flight.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227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221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Slice</vt:lpstr>
      <vt:lpstr>Grammar unit #3 – Warm ups #1-2 </vt:lpstr>
      <vt:lpstr>Warm up #1: grammar Unit #3 </vt:lpstr>
      <vt:lpstr>Warm up #2: grammar unit #3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unit #3 – Warm ups #1-2</dc:title>
  <dc:creator>Stetka, Meghan</dc:creator>
  <cp:lastModifiedBy>Stetka, Meghan</cp:lastModifiedBy>
  <cp:revision>3</cp:revision>
  <dcterms:created xsi:type="dcterms:W3CDTF">2018-09-14T16:01:44Z</dcterms:created>
  <dcterms:modified xsi:type="dcterms:W3CDTF">2019-10-30T16:51:17Z</dcterms:modified>
</cp:coreProperties>
</file>